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4338" autoAdjust="0"/>
    <p:restoredTop sz="94660"/>
  </p:normalViewPr>
  <p:slideViewPr>
    <p:cSldViewPr>
      <p:cViewPr>
        <p:scale>
          <a:sx n="110" d="100"/>
          <a:sy n="110" d="100"/>
        </p:scale>
        <p:origin x="-1386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C8C2B-045D-40FC-B18B-BC902E3DC402}" type="datetimeFigureOut">
              <a:rPr lang="en-US" smtClean="0"/>
              <a:t>26-Aug-22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CDEC-6963-4F9B-89E0-3F8E75D09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228600"/>
            <a:ext cx="6858000" cy="8534400"/>
            <a:chOff x="0" y="228600"/>
            <a:chExt cx="6858000" cy="8534400"/>
          </a:xfrm>
        </p:grpSpPr>
        <p:pic>
          <p:nvPicPr>
            <p:cNvPr id="4" name="image1.jpeg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228600"/>
              <a:ext cx="6858000" cy="8534400"/>
            </a:xfrm>
            <a:prstGeom prst="rect">
              <a:avLst/>
            </a:prstGeom>
          </p:spPr>
        </p:pic>
        <p:pic>
          <p:nvPicPr>
            <p:cNvPr id="5" name="image1.jpeg"/>
            <p:cNvPicPr/>
            <p:nvPr/>
          </p:nvPicPr>
          <p:blipFill>
            <a:blip r:embed="rId3" cstate="print"/>
            <a:srcRect l="77605" t="2962" r="2305" b="88999"/>
            <a:stretch>
              <a:fillRect/>
            </a:stretch>
          </p:blipFill>
          <p:spPr>
            <a:xfrm>
              <a:off x="2133600" y="1117122"/>
              <a:ext cx="2895600" cy="228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86000" y="1048435"/>
              <a:ext cx="2335639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dirty="0" smtClean="0">
                  <a:solidFill>
                    <a:srgbClr val="336699"/>
                  </a:solidFill>
                </a:rPr>
                <a:t>[07.09.2022 to 13.09.2022]</a:t>
              </a:r>
              <a:endParaRPr lang="en-US" sz="1500" dirty="0">
                <a:solidFill>
                  <a:srgbClr val="336699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ASC Harbhajan</dc:creator>
  <cp:lastModifiedBy>ASC Harbhajan</cp:lastModifiedBy>
  <cp:revision>1</cp:revision>
  <dcterms:created xsi:type="dcterms:W3CDTF">2022-08-26T07:09:39Z</dcterms:created>
  <dcterms:modified xsi:type="dcterms:W3CDTF">2022-08-26T07:16:29Z</dcterms:modified>
</cp:coreProperties>
</file>